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7725" y="5745662"/>
            <a:ext cx="8975652" cy="30547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7B133-E612-ED1A-35B4-27C6C60E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25" y="1424989"/>
            <a:ext cx="8384875" cy="4217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0E860-3BC0-4EEF-519D-4CEDB01C784D}"/>
              </a:ext>
            </a:extLst>
          </p:cNvPr>
          <p:cNvSpPr txBox="1"/>
          <p:nvPr/>
        </p:nvSpPr>
        <p:spPr>
          <a:xfrm>
            <a:off x="987725" y="6025573"/>
            <a:ext cx="759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https://github.com/sk3271/IBM-data-science-final-project/blob/main/labs-jupyter-spacex-Data%20wrangling.ipynb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2411" y="4038407"/>
            <a:ext cx="2743200" cy="11477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https://github.com/sk3271/IBM-data-science-final-project/blob/main/jupyter-labs-eda-dataviz.ipynb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7C68A4-054A-2591-2F9B-E688A07C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56191"/>
            <a:ext cx="4887686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15FDF1C-CD8F-6D1D-483D-F8A62690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588" y="1381713"/>
            <a:ext cx="2995612" cy="21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3208CD-C4E1-9D94-6BDF-D7719123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58" y="1389069"/>
            <a:ext cx="3426958" cy="23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88C2800-3379-C185-F235-2AC3CA8C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" y="3839028"/>
            <a:ext cx="821871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5318"/>
            <a:ext cx="9745589" cy="4774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US" sz="1800" dirty="0"/>
              <a:t>Display the names of the unique launch sites in the space mission.</a:t>
            </a:r>
          </a:p>
          <a:p>
            <a:r>
              <a:rPr lang="en-US" sz="1800" dirty="0"/>
              <a:t>Display 5 records where launch sites begin with the string 'CCA</a:t>
            </a:r>
          </a:p>
          <a:p>
            <a:r>
              <a:rPr lang="en-US" sz="1800" dirty="0"/>
              <a:t>Display the total payload mass carried by boosters launched by NASA (CRS)</a:t>
            </a:r>
          </a:p>
          <a:p>
            <a:r>
              <a:rPr lang="en-US" sz="1800" dirty="0"/>
              <a:t>Display average payload mass carried by booster version F9 v1.1</a:t>
            </a:r>
          </a:p>
          <a:p>
            <a:r>
              <a:rPr lang="en-US" sz="1800" dirty="0"/>
              <a:t>List the date when the first successful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</a:p>
          <a:p>
            <a:r>
              <a:rPr lang="en-US" sz="1800" dirty="0"/>
              <a:t>List the names of the boosters which have success in drone ship and have payload mass greater than 4000 but less than 6000</a:t>
            </a:r>
          </a:p>
          <a:p>
            <a:r>
              <a:rPr lang="en-US" sz="1800" dirty="0"/>
              <a:t>List the total number of successful and failure mission outcomes</a:t>
            </a:r>
          </a:p>
          <a:p>
            <a:r>
              <a:rPr lang="en-US" sz="1800" dirty="0"/>
              <a:t>List 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mass. Use a subquery</a:t>
            </a:r>
          </a:p>
          <a:p>
            <a:r>
              <a:rPr lang="en-US" sz="1800" dirty="0"/>
              <a:t>List the 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</a:t>
            </a:r>
          </a:p>
          <a:p>
            <a:r>
              <a:rPr lang="en-US" sz="1800" dirty="0"/>
              <a:t>Rank the count of landing outcomes (such as Failure (drone ship) or Success (ground pad)) between the date 2010-06-04 and 2017-03-20, in descending order</a:t>
            </a:r>
          </a:p>
          <a:p>
            <a:pPr algn="l"/>
            <a:endParaRPr lang="en-US" sz="1800" b="1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F0F81-FB54-80D8-6AFF-A16336B6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76" y="1504768"/>
            <a:ext cx="9792064" cy="48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FCE4C0-7E1C-1048-A1ED-7BFA6E67AE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01821" y="1414145"/>
            <a:ext cx="5325990" cy="26549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D0BB2E-668A-F5A4-01B3-4BCBA91B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9" y="1414145"/>
            <a:ext cx="4631055" cy="2695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B39CA-5259-8F37-73C7-C5C3BEFC8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802" y="4210367"/>
            <a:ext cx="68484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41B4B4-10E7-AEB0-2767-9C59CE14CD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478486" y="1578427"/>
            <a:ext cx="3624942" cy="20730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0D764-4CEB-692A-AD4E-490149FE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485" y="3811732"/>
            <a:ext cx="3624941" cy="2414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8ACD0-FAD6-1CE4-75F3-5EC70766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329" y="1578427"/>
            <a:ext cx="3620610" cy="2233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47AA0-48B8-6BCB-DA23-C69FC7B2B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329" y="4051217"/>
            <a:ext cx="3394100" cy="2615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27E52D-65C3-F0BB-E375-A6336BF36F6D}"/>
              </a:ext>
            </a:extLst>
          </p:cNvPr>
          <p:cNvSpPr txBox="1"/>
          <p:nvPr/>
        </p:nvSpPr>
        <p:spPr>
          <a:xfrm>
            <a:off x="685800" y="1780407"/>
            <a:ext cx="21227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https://github.com/sk3271/IBM-data-science-final-project/blob/main/SpaceX_Machine%20Learning%20Prediction_Part_5.ipynb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8407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73162"/>
            <a:ext cx="8639245" cy="12461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 CCAFS SLC 40 are significantly higher than launches from other sites.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67CE27-DB61-34D8-8D2F-26D7FD7C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4" y="2100739"/>
            <a:ext cx="11712331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2AFD44-77DD-58C5-93BC-164FBDB9369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3612518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CCAFS SLC 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62160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8DAC34ED-03CC-3E81-AD7C-D9DF4216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D1E0C5D-38F4-5F4C-C65E-B13F3A27A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61559"/>
            <a:ext cx="8846429" cy="10197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Ipay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Loads with lower Mass have been launched from CCAFS SLC 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F5D8D6-6AB5-C1AE-07F9-5688FE6B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2" y="1996441"/>
            <a:ext cx="11140440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of ES-L1, GEO, HEO, SSO are among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632DF2-F168-6B14-E205-174C97F4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86" y="1539298"/>
            <a:ext cx="55340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20530" y="4119779"/>
            <a:ext cx="7170029" cy="23074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can be observed of shifting to VLEO launches in recent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BEF434-4DBC-A9BB-BE77-48129763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11" y="1542039"/>
            <a:ext cx="115824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87240"/>
            <a:ext cx="10126589" cy="12817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1BCC1C-65B3-1A59-B2F1-94CB99B2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2945"/>
            <a:ext cx="105156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8383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significantly since 2013 and has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stablised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since 2019 potentially due to advance in technology and lessons learned.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49C4E54-986A-B133-3FBC-C77AA9B0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7423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78589" cy="13290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distinct(LAUNCH_SITE) from SPACEXBL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0F763-07F7-F87A-2412-029D85F0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556" y="1881853"/>
            <a:ext cx="2968055" cy="37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023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SPACEXBL where LAUNCHSITE_SITE like CCA%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62A96-267F-B022-8063-780433D7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1" y="3429000"/>
            <a:ext cx="10844090" cy="25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966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SPACEXTBL WHERE Customer = 'NASA (CRS)';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7CCFF-AE71-E211-265D-92C685F7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81" y="3766171"/>
            <a:ext cx="2441952" cy="1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138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v1.0%';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3364-A5A3-AB89-A3EA-2E1D3719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77" y="2986096"/>
            <a:ext cx="4139842" cy="15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680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(ground pad)';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DF337-167F-9DC6-2BC7-04EEC499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42" y="3113705"/>
            <a:ext cx="2104131" cy="9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BOOSTER_VERSION FROM SPACEXTBL WHERE LANDING__OUTCOME = 'Success (drone ship)’ AND 4000 &lt; PAYLOAD_MASS__KG_ &lt; 6000;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8CA9-421F-7A94-BCD6-54443470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45" y="3017466"/>
            <a:ext cx="2468927" cy="27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78429"/>
            <a:ext cx="7416046" cy="56148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analysis(Classification)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r>
              <a:rPr lang="en-US" dirty="0"/>
              <a:t> SELECT MISSION_OUTCOME, COUNT(MISSION_OUTCOME) AS TOTAL_NUMBER FROM SPACEXTBL GROUP BY MISSION_OUTCOME;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252A3-FA0F-1582-DC34-35A00804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97" y="3483345"/>
            <a:ext cx="1271223" cy="9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819509" cy="40265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BOOSTER_VERSION FROM SPACEXTBL WHERE PAYLOAD_MASS__KG_ = (SELECT MAX(PAYLOAD_MASS__KG_) FROM SPACEXTBL);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DC26C-7473-DA4F-C74F-696A5AEB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913" y="1973843"/>
            <a:ext cx="1329718" cy="40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81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LANDING__OUTCOME, BOOSTER_VERSION, LAUNCH_SITE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ship)’ AND YEAR(DATE) = 2015;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22F70-E179-46DC-2AC6-67801AFD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88032"/>
            <a:ext cx="9426791" cy="25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%%sql SELECT LANDING__OUTCOME, COUNT(LANDING__OUTCOME) AS TOTAL_NUMBER FROM SPACEXTBL WHERE DATE BETWEEN '2010-06-04' AND '2017-03-20’ GROUP BY LANDING__OUTCOME ORDER BY TOTAL_NUMBER DESC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C28D1-BE01-BB6A-48FC-3CE49CA8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429000"/>
            <a:ext cx="9867509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44FA2D-2952-00A0-3343-863497D2779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map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A9862-E6B8-3012-5FA2-5819BD13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75377"/>
            <a:ext cx="9869125" cy="46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FCA95-C647-4BF4-E0F7-3C12F909E8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8"/>
            <a:ext cx="954747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87121-5128-E725-76EB-57CF4CBE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7" y="1900539"/>
            <a:ext cx="9541746" cy="41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10730384" cy="433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 Falcon 9 rocket launches on its website, with a cost of 62 million dollars other provides cost upward of 165 million dollars each, much of the saving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predicting if the first stage of the SpaceX Falcon 9 rocket land successfully.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1FC17-24CD-AB36-03ED-F824FD46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18" y="1878236"/>
            <a:ext cx="7142025" cy="36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295FD-5EE5-614D-462E-0DA0AFA8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64911"/>
            <a:ext cx="9947876" cy="35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2AAEF2-E9A9-209A-5B65-913F5AC7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" y="1691699"/>
            <a:ext cx="3038933" cy="26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AF5E898-E297-35ED-6168-EA0638F7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55" y="1691698"/>
            <a:ext cx="3038935" cy="260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BCACC96-DC18-B815-CC4A-7D5ACE131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7" y="1691699"/>
            <a:ext cx="2843662" cy="244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87C0D727-D66E-F12F-3C0A-6AFCFE249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29" y="4375309"/>
            <a:ext cx="2843663" cy="244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perfrm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better than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 SSO, ESL1 has the best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wikipeida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fro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machine learning and data cleaning of null values and irrelevant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SVM&lt; DT models have been built and evaluated for the best classifier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37618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dataset was collected;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the rocket used, payload delivered, launch specification, landing specification, and landing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Launch data is web scraping Wikipedia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8A239-3F3B-4376-5E00-CFCEDC93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69" y="1818699"/>
            <a:ext cx="5470331" cy="42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SpaceX REST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https://github.com/sk3271/IBM-data-science-final-project/blob/main/jupyter-labs-spacex-data-collection-api.ipynb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F30EA-435D-440A-47B3-477AEB17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1" y="1765878"/>
            <a:ext cx="5461001" cy="41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wikipeida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https://github.com/sk3271/IBM-data-science-final-project/blob/main/jupyter-labs-webscraping.ipynb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4283-F810-E863-27E8-B8552183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90" y="1765878"/>
            <a:ext cx="5585944" cy="44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</TotalTime>
  <Words>1270</Words>
  <Application>Microsoft Office PowerPoint</Application>
  <PresentationFormat>Widescreen</PresentationFormat>
  <Paragraphs>183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shankar solanki</cp:lastModifiedBy>
  <cp:revision>208</cp:revision>
  <dcterms:created xsi:type="dcterms:W3CDTF">2021-04-29T18:58:34Z</dcterms:created>
  <dcterms:modified xsi:type="dcterms:W3CDTF">2023-03-20T20:49:16Z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